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>
        <p:scale>
          <a:sx n="66" d="100"/>
          <a:sy n="66" d="100"/>
        </p:scale>
        <p:origin x="3168" y="20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6F5B0E-ACB7-893D-A23D-B991AD2E27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733B929-C1CE-3E76-BF49-1CAECFE638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8D4ECE-1718-DC93-F96C-54758326A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163978-4E19-33AE-445D-A3A4757A1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CA8696-2147-84CE-5743-3B7B25D8E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73345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C8DF66-26BF-0FA9-6767-0EE63C129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56EBB81-193D-3642-C471-935ED098E2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F2B8E0-20C0-299E-FC7A-38CBC2059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FA15C9-6F83-BF40-F91D-DCBA5D29A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C018E2-CFF7-9191-E676-835AF7AA0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11974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F2E7B55-C3A2-E20F-C72B-A2729CAD0F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784437-57AE-1492-1CE4-4E1440ECCB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51160E-681E-E3CC-A8AC-5349DF467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115663-A96D-DA96-F222-2AD5D1B09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57298A-0700-303C-E4FB-A801E3C6F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5134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79B08-6A37-EAD7-CC4E-4ED82315A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BB3801-5BD4-9F99-70A3-9345F8513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DE5470-855E-DAC0-A5AA-7F6EFE456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B2E025-B8D9-560F-0EBE-70447CF29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EDE77E-3824-F5E9-EC48-3AF5239A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99083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7A27B2-85EB-E5AF-3E7E-3C19C1C18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D0EDBD-F4A6-E6C2-21FA-37C67A912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1AB8AA-B22E-B928-3CE0-606E58C1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409B2D-FAE8-8CA7-C4FD-ADA3E4DDA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284824-0255-69D0-529D-C35D3CC13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74950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5545F-688F-2C6E-29FB-7550A992B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B2B2B9-FC1B-84F5-775B-11004EADC7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7A748B-A029-A382-7D85-2CD9E465EB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82FBEB-FC8D-4EA2-049D-497E9D522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99E2BD-E80B-880F-F84F-FDFB50E3C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F93D74-4DA7-3C69-2573-B97669576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30248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CA4C8-9976-13EB-2EF0-D24BADA4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90B406-E125-84F0-3866-F1E0B2ECC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EF65B1-C213-69DE-C72D-78D48A10A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B9F20D-09E9-7A0D-76FF-ADF96625CF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2528EB-C098-A611-D2D0-E0757FFDA2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C16FE0E-559E-2C18-93E0-D67417D57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458A7C9-786E-55C5-77D5-C38CA451C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4A06794-7480-E609-07F4-DE91CFAD0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6431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78F9AC-EC67-EF91-3CA2-38553A627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133D5E2-CF3A-3568-B375-37842EC97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1A8DF5-07D0-94B1-C448-DC2CDF53D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44EAF9E-F9FF-73A8-C664-74CA92F27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0102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E660EA6-9DC4-79C6-80EB-1DBB20BE1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C683ECF-12E1-5C40-9F11-24A29AC10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A792458-4A68-B9CF-0063-AB77CB804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442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CCF513-008E-2186-E0EA-D8FD637F0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04E2FE-9C4D-7EFE-AEEC-C364A5122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DC5A97-D9C9-8009-C092-A0F7E6AA7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18A7BB-BADE-4DA4-3025-96218B93A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1A6CC2-2367-4261-E9C0-01A51C438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E4EE8D-998D-AAA2-E5D2-00FB73AF4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9602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557249-3B3D-3FDC-46A8-33FF30432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17ABD65-C9E2-42C4-3639-A25E1FB354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80F32F-A797-A34A-2C99-605710506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4E3C84-48DA-F178-3413-757B0FE35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926AA9-8401-C5A8-7F99-9CE8159C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93617E-E871-710B-92E5-FCC0D2E46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14371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D779329-B8B6-FD6A-F34A-33A7AAED0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E9193C-332F-F35D-6B40-FBB33B3DE1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605C2C-13A5-A592-7CE1-42D5140AA6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79AA0-228E-8B4E-8E36-5FBDF4FC7EAC}" type="datetimeFigureOut">
              <a:rPr kumimoji="1" lang="ko-Kore-KR" altLang="en-US" smtClean="0"/>
              <a:t>10/31/2022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45FB8C-E699-9248-2329-3E3566FC6F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B04096-9ADF-23CC-96EE-2740E8E8D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C7A75-1DE0-E446-BEB4-7F478354F54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52489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739243B-DB61-F0E2-F41D-C590AFBCC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0025" y="0"/>
            <a:ext cx="4100025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CCF5062-EEF0-7768-0452-ED1BC0D4E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100025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A249F60-1643-5C16-5CE3-2E0E9D193F7E}"/>
              </a:ext>
            </a:extLst>
          </p:cNvPr>
          <p:cNvSpPr txBox="1"/>
          <p:nvPr/>
        </p:nvSpPr>
        <p:spPr>
          <a:xfrm>
            <a:off x="7950133" y="2827085"/>
            <a:ext cx="42418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400" dirty="0"/>
              <a:t>func1 </a:t>
            </a:r>
            <a:r>
              <a:rPr kumimoji="1" lang="ko-KR" altLang="en-US" sz="1400" dirty="0"/>
              <a:t>함수는 단순 </a:t>
            </a:r>
            <a:r>
              <a:rPr kumimoji="1" lang="ko-KR" altLang="en-US" sz="1400" dirty="0" err="1"/>
              <a:t>서보</a:t>
            </a:r>
            <a:r>
              <a:rPr kumimoji="1" lang="ko-KR" altLang="en-US" sz="1400" dirty="0"/>
              <a:t> 모터 작동</a:t>
            </a:r>
            <a:endParaRPr kumimoji="1" lang="en-US" altLang="ko-KR" sz="1400" dirty="0"/>
          </a:p>
          <a:p>
            <a:r>
              <a:rPr kumimoji="1" lang="en-US" altLang="en-US" sz="1400" dirty="0"/>
              <a:t>func2 </a:t>
            </a:r>
            <a:r>
              <a:rPr kumimoji="1" lang="ko-KR" altLang="en-US" sz="1400" dirty="0"/>
              <a:t>함수는 버튼에 따른 </a:t>
            </a:r>
            <a:r>
              <a:rPr kumimoji="1" lang="ko-KR" altLang="en-US" sz="1400" dirty="0" err="1"/>
              <a:t>서보</a:t>
            </a:r>
            <a:r>
              <a:rPr kumimoji="1" lang="ko-KR" altLang="en-US" sz="1400" dirty="0"/>
              <a:t> 모터 작동과 </a:t>
            </a:r>
            <a:r>
              <a:rPr kumimoji="1" lang="en-US" altLang="ko-KR" sz="1400" dirty="0"/>
              <a:t>LED </a:t>
            </a:r>
            <a:r>
              <a:rPr kumimoji="1" lang="ko-KR" altLang="en-US" sz="1400" dirty="0"/>
              <a:t>연동</a:t>
            </a:r>
            <a:endParaRPr kumimoji="1" lang="en-US" altLang="ko-KR" sz="1400" dirty="0"/>
          </a:p>
          <a:p>
            <a:r>
              <a:rPr kumimoji="1" lang="en-US" altLang="en-US" sz="1400" dirty="0"/>
              <a:t>func3 </a:t>
            </a:r>
            <a:r>
              <a:rPr kumimoji="1" lang="ko-KR" altLang="en-US" sz="1400" dirty="0"/>
              <a:t>함수는 가변 저항에 따른 </a:t>
            </a:r>
            <a:r>
              <a:rPr kumimoji="1" lang="ko-KR" altLang="en-US" sz="1400" dirty="0" err="1"/>
              <a:t>서보</a:t>
            </a:r>
            <a:r>
              <a:rPr kumimoji="1" lang="ko-KR" altLang="en-US" sz="1400" dirty="0"/>
              <a:t> 모터 작동</a:t>
            </a:r>
            <a:endParaRPr kumimoji="1" lang="ko-Kore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39673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4909EEA-DAB7-6497-2F80-6E347F16B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657" y="500743"/>
            <a:ext cx="7808686" cy="585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553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249F60-1643-5C16-5CE3-2E0E9D193F7E}"/>
              </a:ext>
            </a:extLst>
          </p:cNvPr>
          <p:cNvSpPr txBox="1"/>
          <p:nvPr/>
        </p:nvSpPr>
        <p:spPr>
          <a:xfrm>
            <a:off x="4556155" y="5923025"/>
            <a:ext cx="30796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1. 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강의자료의 </a:t>
            </a:r>
            <a:r>
              <a:rPr lang="ko-KR" altLang="en-US" sz="1400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서보모터를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실험하라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. </a:t>
            </a:r>
            <a:endParaRPr kumimoji="1" lang="ko-Kore-KR" altLang="en-US" sz="1400" dirty="0"/>
          </a:p>
        </p:txBody>
      </p:sp>
      <p:pic>
        <p:nvPicPr>
          <p:cNvPr id="3" name="KakaoTalk_20221031_000605328">
            <a:hlinkClick r:id="" action="ppaction://media"/>
            <a:extLst>
              <a:ext uri="{FF2B5EF4-FFF2-40B4-BE49-F238E27FC236}">
                <a16:creationId xmlns:a16="http://schemas.microsoft.com/office/drawing/2014/main" id="{E73F09D1-3C0D-5549-8A83-E1B677C4C7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0392" y="447332"/>
            <a:ext cx="8611214" cy="483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51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kaoTalk_20221031_000612725">
            <a:hlinkClick r:id="" action="ppaction://media"/>
            <a:extLst>
              <a:ext uri="{FF2B5EF4-FFF2-40B4-BE49-F238E27FC236}">
                <a16:creationId xmlns:a16="http://schemas.microsoft.com/office/drawing/2014/main" id="{3E3A4DB4-6798-C578-C7C4-21496069A5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0392" y="447331"/>
            <a:ext cx="8611212" cy="48318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A249F60-1643-5C16-5CE3-2E0E9D193F7E}"/>
              </a:ext>
            </a:extLst>
          </p:cNvPr>
          <p:cNvSpPr txBox="1"/>
          <p:nvPr/>
        </p:nvSpPr>
        <p:spPr>
          <a:xfrm>
            <a:off x="1709221" y="5923025"/>
            <a:ext cx="877355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2. DIDO: 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버튼 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2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개를 가지고 실험하자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. 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버튼 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1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을 누르면 </a:t>
            </a:r>
            <a:r>
              <a:rPr lang="ko-KR" altLang="en-US" sz="1400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누를떄마다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0~180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도까지 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10</a:t>
            </a:r>
            <a:r>
              <a:rPr lang="ko-KR" altLang="en-US" sz="1400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도씩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증가하여 움직인다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. </a:t>
            </a:r>
          </a:p>
          <a:p>
            <a:pPr algn="ctr"/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버튼 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2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를 누르면 </a:t>
            </a:r>
            <a:r>
              <a:rPr lang="ko-KR" altLang="en-US" sz="1400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누를떄마다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180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에서 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0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도까지 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10</a:t>
            </a:r>
            <a:r>
              <a:rPr lang="ko-KR" altLang="en-US" sz="1400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도씩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감소하여 움직인다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. </a:t>
            </a:r>
          </a:p>
          <a:p>
            <a:pPr algn="ctr"/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0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도에 도달하면 노란 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LED, 180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도에 도달하면 빨간 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LED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가 켜지도록 한다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.</a:t>
            </a:r>
            <a:endParaRPr kumimoji="1" lang="ko-Kore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98364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kaoTalk_20221031_000617626">
            <a:hlinkClick r:id="" action="ppaction://media"/>
            <a:extLst>
              <a:ext uri="{FF2B5EF4-FFF2-40B4-BE49-F238E27FC236}">
                <a16:creationId xmlns:a16="http://schemas.microsoft.com/office/drawing/2014/main" id="{F9B9D5BA-A721-227E-6A38-4C07DC875A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0392" y="447332"/>
            <a:ext cx="8589952" cy="48318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A249F60-1643-5C16-5CE3-2E0E9D193F7E}"/>
              </a:ext>
            </a:extLst>
          </p:cNvPr>
          <p:cNvSpPr txBox="1"/>
          <p:nvPr/>
        </p:nvSpPr>
        <p:spPr>
          <a:xfrm>
            <a:off x="1719641" y="5923025"/>
            <a:ext cx="87527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3. AIDO: 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지난주 실험했던 가변저항을 이용하여 가변저항을 </a:t>
            </a:r>
            <a:r>
              <a:rPr lang="ko-KR" altLang="en-US" sz="1400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돌린방향과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각도로 </a:t>
            </a:r>
            <a:r>
              <a:rPr lang="ko-KR" altLang="en-US" sz="1400" b="0" i="0" dirty="0" err="1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서보모터를</a:t>
            </a:r>
            <a:r>
              <a:rPr lang="ko-KR" altLang="en-US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 똑같이 움직여라</a:t>
            </a:r>
            <a:r>
              <a:rPr lang="en-US" altLang="ko-KR" sz="1400" b="0" i="0" dirty="0">
                <a:solidFill>
                  <a:srgbClr val="333333"/>
                </a:solidFill>
                <a:effectLst/>
                <a:latin typeface="Noto Sans" panose="020B0502040504020204" pitchFamily="34" charset="0"/>
              </a:rPr>
              <a:t>.</a:t>
            </a:r>
            <a:endParaRPr kumimoji="1" lang="ko-Kore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43127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95</Words>
  <Application>Microsoft Office PowerPoint</Application>
  <PresentationFormat>와이드스크린</PresentationFormat>
  <Paragraphs>8</Paragraphs>
  <Slides>5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Noto Sans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 Subin</dc:creator>
  <cp:lastModifiedBy>Subin Park</cp:lastModifiedBy>
  <cp:revision>5</cp:revision>
  <dcterms:created xsi:type="dcterms:W3CDTF">2022-10-30T14:59:54Z</dcterms:created>
  <dcterms:modified xsi:type="dcterms:W3CDTF">2022-10-30T15:10:49Z</dcterms:modified>
</cp:coreProperties>
</file>

<file path=docProps/thumbnail.jpeg>
</file>